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48" d="100"/>
          <a:sy n="48" d="100"/>
        </p:scale>
        <p:origin x="40" y="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svg"/><Relationship Id="rId1" Type="http://schemas.openxmlformats.org/officeDocument/2006/relationships/image" Target="../media/image7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371B55-2DA6-4069-B505-76480B4610A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3C4FA14-A847-4DBE-810E-3CB13439DAC8}">
      <dgm:prSet/>
      <dgm:spPr/>
      <dgm:t>
        <a:bodyPr/>
        <a:lstStyle/>
        <a:p>
          <a:r>
            <a:rPr lang="en-US"/>
            <a:t>Make it harder to control a subverted flow</a:t>
          </a:r>
        </a:p>
      </dgm:t>
    </dgm:pt>
    <dgm:pt modelId="{FD98DB0D-1A33-4054-BAC5-5090B97706C6}" type="parTrans" cxnId="{013B967A-2205-4D0C-8029-5BB65EB898F6}">
      <dgm:prSet/>
      <dgm:spPr/>
      <dgm:t>
        <a:bodyPr/>
        <a:lstStyle/>
        <a:p>
          <a:endParaRPr lang="en-US"/>
        </a:p>
      </dgm:t>
    </dgm:pt>
    <dgm:pt modelId="{BAA7AD3F-D323-4502-A2A0-17ED28D43F85}" type="sibTrans" cxnId="{013B967A-2205-4D0C-8029-5BB65EB898F6}">
      <dgm:prSet/>
      <dgm:spPr/>
      <dgm:t>
        <a:bodyPr/>
        <a:lstStyle/>
        <a:p>
          <a:endParaRPr lang="en-US"/>
        </a:p>
      </dgm:t>
    </dgm:pt>
    <dgm:pt modelId="{003F83A9-66C3-4553-8F4C-61D6ABCF123C}">
      <dgm:prSet/>
      <dgm:spPr/>
      <dgm:t>
        <a:bodyPr/>
        <a:lstStyle/>
        <a:p>
          <a:r>
            <a:rPr lang="en-US"/>
            <a:t>Make taking control of the flow innocuous</a:t>
          </a:r>
        </a:p>
      </dgm:t>
    </dgm:pt>
    <dgm:pt modelId="{BD4D4261-9738-4880-8774-5EF1CBBC4274}" type="parTrans" cxnId="{09D76513-C4C0-4E3C-B617-D9DB39BD17B3}">
      <dgm:prSet/>
      <dgm:spPr/>
      <dgm:t>
        <a:bodyPr/>
        <a:lstStyle/>
        <a:p>
          <a:endParaRPr lang="en-US"/>
        </a:p>
      </dgm:t>
    </dgm:pt>
    <dgm:pt modelId="{C0735139-2437-4D19-A2B6-102571695636}" type="sibTrans" cxnId="{09D76513-C4C0-4E3C-B617-D9DB39BD17B3}">
      <dgm:prSet/>
      <dgm:spPr/>
      <dgm:t>
        <a:bodyPr/>
        <a:lstStyle/>
        <a:p>
          <a:endParaRPr lang="en-US"/>
        </a:p>
      </dgm:t>
    </dgm:pt>
    <dgm:pt modelId="{8F69DAF2-1B9D-4FA4-BEFB-86E1D824D0F8}">
      <dgm:prSet/>
      <dgm:spPr/>
      <dgm:t>
        <a:bodyPr/>
        <a:lstStyle/>
        <a:p>
          <a:r>
            <a:rPr lang="en-US"/>
            <a:t>Make it harder to get control of the flow</a:t>
          </a:r>
        </a:p>
      </dgm:t>
    </dgm:pt>
    <dgm:pt modelId="{5F25AD51-8E4E-40D9-93F5-A595196F5056}" type="parTrans" cxnId="{068585BF-6D77-43E3-A8F8-3951CA064C2D}">
      <dgm:prSet/>
      <dgm:spPr/>
      <dgm:t>
        <a:bodyPr/>
        <a:lstStyle/>
        <a:p>
          <a:endParaRPr lang="en-US"/>
        </a:p>
      </dgm:t>
    </dgm:pt>
    <dgm:pt modelId="{D96B5E37-65A3-4965-8D64-E93B46194469}" type="sibTrans" cxnId="{068585BF-6D77-43E3-A8F8-3951CA064C2D}">
      <dgm:prSet/>
      <dgm:spPr/>
      <dgm:t>
        <a:bodyPr/>
        <a:lstStyle/>
        <a:p>
          <a:endParaRPr lang="en-US"/>
        </a:p>
      </dgm:t>
    </dgm:pt>
    <dgm:pt modelId="{AB5866D0-3BFC-4D0E-98A4-DC75378FE095}" type="pres">
      <dgm:prSet presAssocID="{86371B55-2DA6-4069-B505-76480B4610AA}" presName="root" presStyleCnt="0">
        <dgm:presLayoutVars>
          <dgm:dir/>
          <dgm:resizeHandles val="exact"/>
        </dgm:presLayoutVars>
      </dgm:prSet>
      <dgm:spPr/>
    </dgm:pt>
    <dgm:pt modelId="{7C0C9381-F1E3-4DFC-8389-6F6F65603EFA}" type="pres">
      <dgm:prSet presAssocID="{63C4FA14-A847-4DBE-810E-3CB13439DAC8}" presName="compNode" presStyleCnt="0"/>
      <dgm:spPr/>
    </dgm:pt>
    <dgm:pt modelId="{0D62CC69-9676-42CB-96D4-B0C3B77DDE35}" type="pres">
      <dgm:prSet presAssocID="{63C4FA14-A847-4DBE-810E-3CB13439DAC8}" presName="bgRect" presStyleLbl="bgShp" presStyleIdx="0" presStyleCnt="3"/>
      <dgm:spPr/>
    </dgm:pt>
    <dgm:pt modelId="{3AE93DAD-BB66-4CE4-82D2-1B44B7B436E4}" type="pres">
      <dgm:prSet presAssocID="{63C4FA14-A847-4DBE-810E-3CB13439DAC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22E03E73-C364-476A-B69E-79B2703A8B7A}" type="pres">
      <dgm:prSet presAssocID="{63C4FA14-A847-4DBE-810E-3CB13439DAC8}" presName="spaceRect" presStyleCnt="0"/>
      <dgm:spPr/>
    </dgm:pt>
    <dgm:pt modelId="{22741387-7E9F-45D2-81B5-FCB401CFAA06}" type="pres">
      <dgm:prSet presAssocID="{63C4FA14-A847-4DBE-810E-3CB13439DAC8}" presName="parTx" presStyleLbl="revTx" presStyleIdx="0" presStyleCnt="3">
        <dgm:presLayoutVars>
          <dgm:chMax val="0"/>
          <dgm:chPref val="0"/>
        </dgm:presLayoutVars>
      </dgm:prSet>
      <dgm:spPr/>
    </dgm:pt>
    <dgm:pt modelId="{8B4A5F88-386D-4916-B025-3B1863CD45C6}" type="pres">
      <dgm:prSet presAssocID="{BAA7AD3F-D323-4502-A2A0-17ED28D43F85}" presName="sibTrans" presStyleCnt="0"/>
      <dgm:spPr/>
    </dgm:pt>
    <dgm:pt modelId="{64DAA5D6-96BE-433D-9B90-42A4BDB37367}" type="pres">
      <dgm:prSet presAssocID="{003F83A9-66C3-4553-8F4C-61D6ABCF123C}" presName="compNode" presStyleCnt="0"/>
      <dgm:spPr/>
    </dgm:pt>
    <dgm:pt modelId="{AA568810-0BBB-4C04-AE95-FDD38D927E51}" type="pres">
      <dgm:prSet presAssocID="{003F83A9-66C3-4553-8F4C-61D6ABCF123C}" presName="bgRect" presStyleLbl="bgShp" presStyleIdx="1" presStyleCnt="3"/>
      <dgm:spPr/>
    </dgm:pt>
    <dgm:pt modelId="{BD7C7913-D577-485A-817D-2878B2B78697}" type="pres">
      <dgm:prSet presAssocID="{003F83A9-66C3-4553-8F4C-61D6ABCF123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EC2E752C-32C3-40E3-A3A3-1BBD59885F24}" type="pres">
      <dgm:prSet presAssocID="{003F83A9-66C3-4553-8F4C-61D6ABCF123C}" presName="spaceRect" presStyleCnt="0"/>
      <dgm:spPr/>
    </dgm:pt>
    <dgm:pt modelId="{461D0D49-B167-4513-BA85-243ED865366E}" type="pres">
      <dgm:prSet presAssocID="{003F83A9-66C3-4553-8F4C-61D6ABCF123C}" presName="parTx" presStyleLbl="revTx" presStyleIdx="1" presStyleCnt="3">
        <dgm:presLayoutVars>
          <dgm:chMax val="0"/>
          <dgm:chPref val="0"/>
        </dgm:presLayoutVars>
      </dgm:prSet>
      <dgm:spPr/>
    </dgm:pt>
    <dgm:pt modelId="{7C36D750-77B3-43E5-BDA8-381023B31C54}" type="pres">
      <dgm:prSet presAssocID="{C0735139-2437-4D19-A2B6-102571695636}" presName="sibTrans" presStyleCnt="0"/>
      <dgm:spPr/>
    </dgm:pt>
    <dgm:pt modelId="{6DBBF89B-EF70-4329-8C77-0BB22364A6E1}" type="pres">
      <dgm:prSet presAssocID="{8F69DAF2-1B9D-4FA4-BEFB-86E1D824D0F8}" presName="compNode" presStyleCnt="0"/>
      <dgm:spPr/>
    </dgm:pt>
    <dgm:pt modelId="{21EFF9FD-09BC-47F6-9310-D94BF49D4CA4}" type="pres">
      <dgm:prSet presAssocID="{8F69DAF2-1B9D-4FA4-BEFB-86E1D824D0F8}" presName="bgRect" presStyleLbl="bgShp" presStyleIdx="2" presStyleCnt="3"/>
      <dgm:spPr/>
    </dgm:pt>
    <dgm:pt modelId="{1136E1B0-FBCD-4D92-954B-34ECD2B83B46}" type="pres">
      <dgm:prSet presAssocID="{8F69DAF2-1B9D-4FA4-BEFB-86E1D824D0F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FE74DBFD-DB8E-437A-AEB1-6C0E6C9898D9}" type="pres">
      <dgm:prSet presAssocID="{8F69DAF2-1B9D-4FA4-BEFB-86E1D824D0F8}" presName="spaceRect" presStyleCnt="0"/>
      <dgm:spPr/>
    </dgm:pt>
    <dgm:pt modelId="{A78EB933-DAA6-4C1D-BE51-B67CE14700B2}" type="pres">
      <dgm:prSet presAssocID="{8F69DAF2-1B9D-4FA4-BEFB-86E1D824D0F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D6DEE0A-1447-4B5A-ACBF-3A2E6F2AEA8E}" type="presOf" srcId="{86371B55-2DA6-4069-B505-76480B4610AA}" destId="{AB5866D0-3BFC-4D0E-98A4-DC75378FE095}" srcOrd="0" destOrd="0" presId="urn:microsoft.com/office/officeart/2018/2/layout/IconVerticalSolidList"/>
    <dgm:cxn modelId="{09D76513-C4C0-4E3C-B617-D9DB39BD17B3}" srcId="{86371B55-2DA6-4069-B505-76480B4610AA}" destId="{003F83A9-66C3-4553-8F4C-61D6ABCF123C}" srcOrd="1" destOrd="0" parTransId="{BD4D4261-9738-4880-8774-5EF1CBBC4274}" sibTransId="{C0735139-2437-4D19-A2B6-102571695636}"/>
    <dgm:cxn modelId="{673DB126-0E6A-4836-BFE1-055B6C36ECC4}" type="presOf" srcId="{63C4FA14-A847-4DBE-810E-3CB13439DAC8}" destId="{22741387-7E9F-45D2-81B5-FCB401CFAA06}" srcOrd="0" destOrd="0" presId="urn:microsoft.com/office/officeart/2018/2/layout/IconVerticalSolidList"/>
    <dgm:cxn modelId="{013B967A-2205-4D0C-8029-5BB65EB898F6}" srcId="{86371B55-2DA6-4069-B505-76480B4610AA}" destId="{63C4FA14-A847-4DBE-810E-3CB13439DAC8}" srcOrd="0" destOrd="0" parTransId="{FD98DB0D-1A33-4054-BAC5-5090B97706C6}" sibTransId="{BAA7AD3F-D323-4502-A2A0-17ED28D43F85}"/>
    <dgm:cxn modelId="{068585BF-6D77-43E3-A8F8-3951CA064C2D}" srcId="{86371B55-2DA6-4069-B505-76480B4610AA}" destId="{8F69DAF2-1B9D-4FA4-BEFB-86E1D824D0F8}" srcOrd="2" destOrd="0" parTransId="{5F25AD51-8E4E-40D9-93F5-A595196F5056}" sibTransId="{D96B5E37-65A3-4965-8D64-E93B46194469}"/>
    <dgm:cxn modelId="{C476B1C2-6887-4164-BB09-D9A8DF5801BC}" type="presOf" srcId="{003F83A9-66C3-4553-8F4C-61D6ABCF123C}" destId="{461D0D49-B167-4513-BA85-243ED865366E}" srcOrd="0" destOrd="0" presId="urn:microsoft.com/office/officeart/2018/2/layout/IconVerticalSolidList"/>
    <dgm:cxn modelId="{FA1BF5D5-72E3-4A07-B83C-E91B20551894}" type="presOf" srcId="{8F69DAF2-1B9D-4FA4-BEFB-86E1D824D0F8}" destId="{A78EB933-DAA6-4C1D-BE51-B67CE14700B2}" srcOrd="0" destOrd="0" presId="urn:microsoft.com/office/officeart/2018/2/layout/IconVerticalSolidList"/>
    <dgm:cxn modelId="{077D6F23-9B12-4486-B8A2-1887757AE140}" type="presParOf" srcId="{AB5866D0-3BFC-4D0E-98A4-DC75378FE095}" destId="{7C0C9381-F1E3-4DFC-8389-6F6F65603EFA}" srcOrd="0" destOrd="0" presId="urn:microsoft.com/office/officeart/2018/2/layout/IconVerticalSolidList"/>
    <dgm:cxn modelId="{A8539791-5508-4BC0-9AEA-BEEFA89E9487}" type="presParOf" srcId="{7C0C9381-F1E3-4DFC-8389-6F6F65603EFA}" destId="{0D62CC69-9676-42CB-96D4-B0C3B77DDE35}" srcOrd="0" destOrd="0" presId="urn:microsoft.com/office/officeart/2018/2/layout/IconVerticalSolidList"/>
    <dgm:cxn modelId="{F9E49A57-4D80-4DA1-A472-EE13A7B10B3C}" type="presParOf" srcId="{7C0C9381-F1E3-4DFC-8389-6F6F65603EFA}" destId="{3AE93DAD-BB66-4CE4-82D2-1B44B7B436E4}" srcOrd="1" destOrd="0" presId="urn:microsoft.com/office/officeart/2018/2/layout/IconVerticalSolidList"/>
    <dgm:cxn modelId="{6C2C0995-4506-4A08-A0BB-7242F626C41D}" type="presParOf" srcId="{7C0C9381-F1E3-4DFC-8389-6F6F65603EFA}" destId="{22E03E73-C364-476A-B69E-79B2703A8B7A}" srcOrd="2" destOrd="0" presId="urn:microsoft.com/office/officeart/2018/2/layout/IconVerticalSolidList"/>
    <dgm:cxn modelId="{51987DBD-40E0-4929-99F2-73BED8581170}" type="presParOf" srcId="{7C0C9381-F1E3-4DFC-8389-6F6F65603EFA}" destId="{22741387-7E9F-45D2-81B5-FCB401CFAA06}" srcOrd="3" destOrd="0" presId="urn:microsoft.com/office/officeart/2018/2/layout/IconVerticalSolidList"/>
    <dgm:cxn modelId="{E492458D-A5B3-43F0-8FC0-A0155F5BC0E6}" type="presParOf" srcId="{AB5866D0-3BFC-4D0E-98A4-DC75378FE095}" destId="{8B4A5F88-386D-4916-B025-3B1863CD45C6}" srcOrd="1" destOrd="0" presId="urn:microsoft.com/office/officeart/2018/2/layout/IconVerticalSolidList"/>
    <dgm:cxn modelId="{A2A9C58A-3273-4F35-9D98-39E3A792E4AE}" type="presParOf" srcId="{AB5866D0-3BFC-4D0E-98A4-DC75378FE095}" destId="{64DAA5D6-96BE-433D-9B90-42A4BDB37367}" srcOrd="2" destOrd="0" presId="urn:microsoft.com/office/officeart/2018/2/layout/IconVerticalSolidList"/>
    <dgm:cxn modelId="{430E2531-8732-44C4-878D-19603022C999}" type="presParOf" srcId="{64DAA5D6-96BE-433D-9B90-42A4BDB37367}" destId="{AA568810-0BBB-4C04-AE95-FDD38D927E51}" srcOrd="0" destOrd="0" presId="urn:microsoft.com/office/officeart/2018/2/layout/IconVerticalSolidList"/>
    <dgm:cxn modelId="{D0F28B09-A96B-4018-B192-2BAFF454B64D}" type="presParOf" srcId="{64DAA5D6-96BE-433D-9B90-42A4BDB37367}" destId="{BD7C7913-D577-485A-817D-2878B2B78697}" srcOrd="1" destOrd="0" presId="urn:microsoft.com/office/officeart/2018/2/layout/IconVerticalSolidList"/>
    <dgm:cxn modelId="{51555B05-284C-483B-9E1C-B59795E8CDFF}" type="presParOf" srcId="{64DAA5D6-96BE-433D-9B90-42A4BDB37367}" destId="{EC2E752C-32C3-40E3-A3A3-1BBD59885F24}" srcOrd="2" destOrd="0" presId="urn:microsoft.com/office/officeart/2018/2/layout/IconVerticalSolidList"/>
    <dgm:cxn modelId="{D96513B2-60E5-47CF-89DC-997F317D9B5B}" type="presParOf" srcId="{64DAA5D6-96BE-433D-9B90-42A4BDB37367}" destId="{461D0D49-B167-4513-BA85-243ED865366E}" srcOrd="3" destOrd="0" presId="urn:microsoft.com/office/officeart/2018/2/layout/IconVerticalSolidList"/>
    <dgm:cxn modelId="{05357CD3-7F83-4569-B812-08DFEB9DD4A2}" type="presParOf" srcId="{AB5866D0-3BFC-4D0E-98A4-DC75378FE095}" destId="{7C36D750-77B3-43E5-BDA8-381023B31C54}" srcOrd="3" destOrd="0" presId="urn:microsoft.com/office/officeart/2018/2/layout/IconVerticalSolidList"/>
    <dgm:cxn modelId="{D59E9E81-4F03-4CA1-8CCE-AAFC78399EF4}" type="presParOf" srcId="{AB5866D0-3BFC-4D0E-98A4-DC75378FE095}" destId="{6DBBF89B-EF70-4329-8C77-0BB22364A6E1}" srcOrd="4" destOrd="0" presId="urn:microsoft.com/office/officeart/2018/2/layout/IconVerticalSolidList"/>
    <dgm:cxn modelId="{6851BC0B-DAD4-4220-BBAF-7668FCA2487E}" type="presParOf" srcId="{6DBBF89B-EF70-4329-8C77-0BB22364A6E1}" destId="{21EFF9FD-09BC-47F6-9310-D94BF49D4CA4}" srcOrd="0" destOrd="0" presId="urn:microsoft.com/office/officeart/2018/2/layout/IconVerticalSolidList"/>
    <dgm:cxn modelId="{3CB31321-3277-403D-AEF9-38FAA21D2413}" type="presParOf" srcId="{6DBBF89B-EF70-4329-8C77-0BB22364A6E1}" destId="{1136E1B0-FBCD-4D92-954B-34ECD2B83B46}" srcOrd="1" destOrd="0" presId="urn:microsoft.com/office/officeart/2018/2/layout/IconVerticalSolidList"/>
    <dgm:cxn modelId="{7869E808-9385-41D3-A621-4A271CD56D00}" type="presParOf" srcId="{6DBBF89B-EF70-4329-8C77-0BB22364A6E1}" destId="{FE74DBFD-DB8E-437A-AEB1-6C0E6C9898D9}" srcOrd="2" destOrd="0" presId="urn:microsoft.com/office/officeart/2018/2/layout/IconVerticalSolidList"/>
    <dgm:cxn modelId="{932F3AA1-2FF9-4EC8-BE72-E1C82E73EB1D}" type="presParOf" srcId="{6DBBF89B-EF70-4329-8C77-0BB22364A6E1}" destId="{A78EB933-DAA6-4C1D-BE51-B67CE14700B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F8EC56-BBEE-4D47-B113-3C6E868DC506}" type="doc">
      <dgm:prSet loTypeId="urn:microsoft.com/office/officeart/2005/8/layout/cycle6" loCatId="cycle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38C90E6-5516-4ACF-813B-C6BDE5441730}">
      <dgm:prSet/>
      <dgm:spPr/>
      <dgm:t>
        <a:bodyPr/>
        <a:lstStyle/>
        <a:p>
          <a:r>
            <a:rPr lang="en-US"/>
            <a:t>Random Stack Gap</a:t>
          </a:r>
        </a:p>
      </dgm:t>
    </dgm:pt>
    <dgm:pt modelId="{11E86D48-AC7E-4B87-94C7-3D88433D73DB}" type="parTrans" cxnId="{2C151E26-BBC3-4CD6-8C50-C76D93544C64}">
      <dgm:prSet/>
      <dgm:spPr/>
      <dgm:t>
        <a:bodyPr/>
        <a:lstStyle/>
        <a:p>
          <a:endParaRPr lang="en-US"/>
        </a:p>
      </dgm:t>
    </dgm:pt>
    <dgm:pt modelId="{3783F72B-5335-4CCB-976F-75DF15212FBC}" type="sibTrans" cxnId="{2C151E26-BBC3-4CD6-8C50-C76D93544C64}">
      <dgm:prSet/>
      <dgm:spPr/>
      <dgm:t>
        <a:bodyPr/>
        <a:lstStyle/>
        <a:p>
          <a:endParaRPr lang="en-US"/>
        </a:p>
      </dgm:t>
    </dgm:pt>
    <dgm:pt modelId="{4C9356B8-F980-4AF2-9D04-DA61CF0C2BFF}">
      <dgm:prSet/>
      <dgm:spPr/>
      <dgm:t>
        <a:bodyPr/>
        <a:lstStyle/>
        <a:p>
          <a:r>
            <a:rPr lang="en-US"/>
            <a:t>ASLR, PIE, etc</a:t>
          </a:r>
        </a:p>
      </dgm:t>
    </dgm:pt>
    <dgm:pt modelId="{722DCC62-2A2F-497B-88D7-4BBCBF43FF0B}" type="parTrans" cxnId="{847C1280-72C5-4FF8-9F1A-C4022D8F00B1}">
      <dgm:prSet/>
      <dgm:spPr/>
      <dgm:t>
        <a:bodyPr/>
        <a:lstStyle/>
        <a:p>
          <a:endParaRPr lang="en-US"/>
        </a:p>
      </dgm:t>
    </dgm:pt>
    <dgm:pt modelId="{F38BFDAE-A499-43E5-B7AE-BC0321F531AD}" type="sibTrans" cxnId="{847C1280-72C5-4FF8-9F1A-C4022D8F00B1}">
      <dgm:prSet/>
      <dgm:spPr/>
      <dgm:t>
        <a:bodyPr/>
        <a:lstStyle/>
        <a:p>
          <a:endParaRPr lang="en-US"/>
        </a:p>
      </dgm:t>
    </dgm:pt>
    <dgm:pt modelId="{8BB41336-AA09-4D8B-B145-C5E5DF18CA61}" type="pres">
      <dgm:prSet presAssocID="{25F8EC56-BBEE-4D47-B113-3C6E868DC506}" presName="cycle" presStyleCnt="0">
        <dgm:presLayoutVars>
          <dgm:dir/>
          <dgm:resizeHandles val="exact"/>
        </dgm:presLayoutVars>
      </dgm:prSet>
      <dgm:spPr/>
    </dgm:pt>
    <dgm:pt modelId="{785C19E7-1D4B-41C0-823D-C3BEB8C6247E}" type="pres">
      <dgm:prSet presAssocID="{338C90E6-5516-4ACF-813B-C6BDE5441730}" presName="node" presStyleLbl="node1" presStyleIdx="0" presStyleCnt="2">
        <dgm:presLayoutVars>
          <dgm:bulletEnabled val="1"/>
        </dgm:presLayoutVars>
      </dgm:prSet>
      <dgm:spPr/>
    </dgm:pt>
    <dgm:pt modelId="{C160D9F7-C5DA-4963-B983-63C71FD9694B}" type="pres">
      <dgm:prSet presAssocID="{338C90E6-5516-4ACF-813B-C6BDE5441730}" presName="spNode" presStyleCnt="0"/>
      <dgm:spPr/>
    </dgm:pt>
    <dgm:pt modelId="{55D354D1-C346-4713-B78C-E9D04CF4A5AB}" type="pres">
      <dgm:prSet presAssocID="{3783F72B-5335-4CCB-976F-75DF15212FBC}" presName="sibTrans" presStyleLbl="sibTrans1D1" presStyleIdx="0" presStyleCnt="2"/>
      <dgm:spPr/>
    </dgm:pt>
    <dgm:pt modelId="{ED58B642-FC2B-4B6B-A560-9B48ABF3D2AD}" type="pres">
      <dgm:prSet presAssocID="{4C9356B8-F980-4AF2-9D04-DA61CF0C2BFF}" presName="node" presStyleLbl="node1" presStyleIdx="1" presStyleCnt="2">
        <dgm:presLayoutVars>
          <dgm:bulletEnabled val="1"/>
        </dgm:presLayoutVars>
      </dgm:prSet>
      <dgm:spPr/>
    </dgm:pt>
    <dgm:pt modelId="{C0655DCD-9273-4B37-90F0-BF7B4AEE4EEE}" type="pres">
      <dgm:prSet presAssocID="{4C9356B8-F980-4AF2-9D04-DA61CF0C2BFF}" presName="spNode" presStyleCnt="0"/>
      <dgm:spPr/>
    </dgm:pt>
    <dgm:pt modelId="{A483A208-765F-4481-A340-89F628E8EAC6}" type="pres">
      <dgm:prSet presAssocID="{F38BFDAE-A499-43E5-B7AE-BC0321F531AD}" presName="sibTrans" presStyleLbl="sibTrans1D1" presStyleIdx="1" presStyleCnt="2"/>
      <dgm:spPr/>
    </dgm:pt>
  </dgm:ptLst>
  <dgm:cxnLst>
    <dgm:cxn modelId="{BDA4A520-55E2-40B2-B892-64707F083887}" type="presOf" srcId="{25F8EC56-BBEE-4D47-B113-3C6E868DC506}" destId="{8BB41336-AA09-4D8B-B145-C5E5DF18CA61}" srcOrd="0" destOrd="0" presId="urn:microsoft.com/office/officeart/2005/8/layout/cycle6"/>
    <dgm:cxn modelId="{2C151E26-BBC3-4CD6-8C50-C76D93544C64}" srcId="{25F8EC56-BBEE-4D47-B113-3C6E868DC506}" destId="{338C90E6-5516-4ACF-813B-C6BDE5441730}" srcOrd="0" destOrd="0" parTransId="{11E86D48-AC7E-4B87-94C7-3D88433D73DB}" sibTransId="{3783F72B-5335-4CCB-976F-75DF15212FBC}"/>
    <dgm:cxn modelId="{1F22FD31-A3BD-4C43-AD2E-484B3327DF7E}" type="presOf" srcId="{3783F72B-5335-4CCB-976F-75DF15212FBC}" destId="{55D354D1-C346-4713-B78C-E9D04CF4A5AB}" srcOrd="0" destOrd="0" presId="urn:microsoft.com/office/officeart/2005/8/layout/cycle6"/>
    <dgm:cxn modelId="{847C1280-72C5-4FF8-9F1A-C4022D8F00B1}" srcId="{25F8EC56-BBEE-4D47-B113-3C6E868DC506}" destId="{4C9356B8-F980-4AF2-9D04-DA61CF0C2BFF}" srcOrd="1" destOrd="0" parTransId="{722DCC62-2A2F-497B-88D7-4BBCBF43FF0B}" sibTransId="{F38BFDAE-A499-43E5-B7AE-BC0321F531AD}"/>
    <dgm:cxn modelId="{8677B0A1-9DE7-44BF-91CC-AB2BFF681D6C}" type="presOf" srcId="{F38BFDAE-A499-43E5-B7AE-BC0321F531AD}" destId="{A483A208-765F-4481-A340-89F628E8EAC6}" srcOrd="0" destOrd="0" presId="urn:microsoft.com/office/officeart/2005/8/layout/cycle6"/>
    <dgm:cxn modelId="{67E29CA5-D1E8-45E5-9CA6-7D15A39EB880}" type="presOf" srcId="{4C9356B8-F980-4AF2-9D04-DA61CF0C2BFF}" destId="{ED58B642-FC2B-4B6B-A560-9B48ABF3D2AD}" srcOrd="0" destOrd="0" presId="urn:microsoft.com/office/officeart/2005/8/layout/cycle6"/>
    <dgm:cxn modelId="{CB4080C1-F0D3-4717-ADB7-747C9E89BBC8}" type="presOf" srcId="{338C90E6-5516-4ACF-813B-C6BDE5441730}" destId="{785C19E7-1D4B-41C0-823D-C3BEB8C6247E}" srcOrd="0" destOrd="0" presId="urn:microsoft.com/office/officeart/2005/8/layout/cycle6"/>
    <dgm:cxn modelId="{82C7F64C-15E8-42AB-B868-2917542450FD}" type="presParOf" srcId="{8BB41336-AA09-4D8B-B145-C5E5DF18CA61}" destId="{785C19E7-1D4B-41C0-823D-C3BEB8C6247E}" srcOrd="0" destOrd="0" presId="urn:microsoft.com/office/officeart/2005/8/layout/cycle6"/>
    <dgm:cxn modelId="{93A9C26E-A41F-4769-A925-D212C658A6CC}" type="presParOf" srcId="{8BB41336-AA09-4D8B-B145-C5E5DF18CA61}" destId="{C160D9F7-C5DA-4963-B983-63C71FD9694B}" srcOrd="1" destOrd="0" presId="urn:microsoft.com/office/officeart/2005/8/layout/cycle6"/>
    <dgm:cxn modelId="{A47F342B-15B7-4B07-A520-09C35617457E}" type="presParOf" srcId="{8BB41336-AA09-4D8B-B145-C5E5DF18CA61}" destId="{55D354D1-C346-4713-B78C-E9D04CF4A5AB}" srcOrd="2" destOrd="0" presId="urn:microsoft.com/office/officeart/2005/8/layout/cycle6"/>
    <dgm:cxn modelId="{3D3C0C75-EA46-4A09-9B9E-AC5F280546E1}" type="presParOf" srcId="{8BB41336-AA09-4D8B-B145-C5E5DF18CA61}" destId="{ED58B642-FC2B-4B6B-A560-9B48ABF3D2AD}" srcOrd="3" destOrd="0" presId="urn:microsoft.com/office/officeart/2005/8/layout/cycle6"/>
    <dgm:cxn modelId="{7AD63643-8374-4863-811F-465112954EBD}" type="presParOf" srcId="{8BB41336-AA09-4D8B-B145-C5E5DF18CA61}" destId="{C0655DCD-9273-4B37-90F0-BF7B4AEE4EEE}" srcOrd="4" destOrd="0" presId="urn:microsoft.com/office/officeart/2005/8/layout/cycle6"/>
    <dgm:cxn modelId="{238C5074-4E38-426F-B8E0-E3E9385123F2}" type="presParOf" srcId="{8BB41336-AA09-4D8B-B145-C5E5DF18CA61}" destId="{A483A208-765F-4481-A340-89F628E8EAC6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A99E2A-0565-4068-8777-8902AE9257A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BA26620-06C4-43A5-906E-382F1463C3E0}">
      <dgm:prSet/>
      <dgm:spPr/>
      <dgm:t>
        <a:bodyPr/>
        <a:lstStyle/>
        <a:p>
          <a:r>
            <a:rPr lang="en-US"/>
            <a:t>mmap</a:t>
          </a:r>
        </a:p>
      </dgm:t>
    </dgm:pt>
    <dgm:pt modelId="{E01EBFCF-E42E-4935-94B8-5EB6D811483D}" type="parTrans" cxnId="{F7480820-40C8-4EE9-950A-87A0307A6469}">
      <dgm:prSet/>
      <dgm:spPr/>
      <dgm:t>
        <a:bodyPr/>
        <a:lstStyle/>
        <a:p>
          <a:endParaRPr lang="en-US"/>
        </a:p>
      </dgm:t>
    </dgm:pt>
    <dgm:pt modelId="{E10C5E79-8DB7-4E2B-AB79-52EFE367DB8C}" type="sibTrans" cxnId="{F7480820-40C8-4EE9-950A-87A0307A6469}">
      <dgm:prSet/>
      <dgm:spPr/>
      <dgm:t>
        <a:bodyPr/>
        <a:lstStyle/>
        <a:p>
          <a:endParaRPr lang="en-US"/>
        </a:p>
      </dgm:t>
    </dgm:pt>
    <dgm:pt modelId="{FE522F93-5B0B-4BEA-BCD0-BB2AD0938E0A}">
      <dgm:prSet/>
      <dgm:spPr/>
      <dgm:t>
        <a:bodyPr/>
        <a:lstStyle/>
        <a:p>
          <a:r>
            <a:rPr lang="en-US"/>
            <a:t>malloc</a:t>
          </a:r>
        </a:p>
      </dgm:t>
    </dgm:pt>
    <dgm:pt modelId="{B910CB0E-756D-431D-BCD0-862A04773BAB}" type="parTrans" cxnId="{F66B03D0-A1BA-4F64-962D-74EE407DBC11}">
      <dgm:prSet/>
      <dgm:spPr/>
      <dgm:t>
        <a:bodyPr/>
        <a:lstStyle/>
        <a:p>
          <a:endParaRPr lang="en-US"/>
        </a:p>
      </dgm:t>
    </dgm:pt>
    <dgm:pt modelId="{FDFA1424-739D-43A4-AB19-2C78E2E5D87E}" type="sibTrans" cxnId="{F66B03D0-A1BA-4F64-962D-74EE407DBC11}">
      <dgm:prSet/>
      <dgm:spPr/>
      <dgm:t>
        <a:bodyPr/>
        <a:lstStyle/>
        <a:p>
          <a:endParaRPr lang="en-US"/>
        </a:p>
      </dgm:t>
    </dgm:pt>
    <dgm:pt modelId="{FBE03B95-196A-4C87-BA15-871A2F9371AF}" type="pres">
      <dgm:prSet presAssocID="{35A99E2A-0565-4068-8777-8902AE9257A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925688D-AE4B-4EBD-97E0-7FADF229BABA}" type="pres">
      <dgm:prSet presAssocID="{7BA26620-06C4-43A5-906E-382F1463C3E0}" presName="hierRoot1" presStyleCnt="0"/>
      <dgm:spPr/>
    </dgm:pt>
    <dgm:pt modelId="{795ADB25-066B-4B93-B11C-49F193335C8C}" type="pres">
      <dgm:prSet presAssocID="{7BA26620-06C4-43A5-906E-382F1463C3E0}" presName="composite" presStyleCnt="0"/>
      <dgm:spPr/>
    </dgm:pt>
    <dgm:pt modelId="{141DF9F8-8100-42E4-AF9E-58ECD7900BBC}" type="pres">
      <dgm:prSet presAssocID="{7BA26620-06C4-43A5-906E-382F1463C3E0}" presName="background" presStyleLbl="node0" presStyleIdx="0" presStyleCnt="2"/>
      <dgm:spPr/>
    </dgm:pt>
    <dgm:pt modelId="{E5CE9A67-51E6-4621-84FD-91FD82B053AE}" type="pres">
      <dgm:prSet presAssocID="{7BA26620-06C4-43A5-906E-382F1463C3E0}" presName="text" presStyleLbl="fgAcc0" presStyleIdx="0" presStyleCnt="2">
        <dgm:presLayoutVars>
          <dgm:chPref val="3"/>
        </dgm:presLayoutVars>
      </dgm:prSet>
      <dgm:spPr/>
    </dgm:pt>
    <dgm:pt modelId="{F22D469B-A4EA-445F-BE78-238C44ACB063}" type="pres">
      <dgm:prSet presAssocID="{7BA26620-06C4-43A5-906E-382F1463C3E0}" presName="hierChild2" presStyleCnt="0"/>
      <dgm:spPr/>
    </dgm:pt>
    <dgm:pt modelId="{5A4EB660-DCC7-48ED-89C8-014DEABC5B41}" type="pres">
      <dgm:prSet presAssocID="{FE522F93-5B0B-4BEA-BCD0-BB2AD0938E0A}" presName="hierRoot1" presStyleCnt="0"/>
      <dgm:spPr/>
    </dgm:pt>
    <dgm:pt modelId="{1EC24E22-9D60-468E-AEDE-DD0B9843B5CF}" type="pres">
      <dgm:prSet presAssocID="{FE522F93-5B0B-4BEA-BCD0-BB2AD0938E0A}" presName="composite" presStyleCnt="0"/>
      <dgm:spPr/>
    </dgm:pt>
    <dgm:pt modelId="{DFF3A4D3-4600-4D8E-8E64-A42CA20CC46B}" type="pres">
      <dgm:prSet presAssocID="{FE522F93-5B0B-4BEA-BCD0-BB2AD0938E0A}" presName="background" presStyleLbl="node0" presStyleIdx="1" presStyleCnt="2"/>
      <dgm:spPr/>
    </dgm:pt>
    <dgm:pt modelId="{DA9A3CA8-3F16-4B68-9604-A95013B0552A}" type="pres">
      <dgm:prSet presAssocID="{FE522F93-5B0B-4BEA-BCD0-BB2AD0938E0A}" presName="text" presStyleLbl="fgAcc0" presStyleIdx="1" presStyleCnt="2">
        <dgm:presLayoutVars>
          <dgm:chPref val="3"/>
        </dgm:presLayoutVars>
      </dgm:prSet>
      <dgm:spPr/>
    </dgm:pt>
    <dgm:pt modelId="{1529C316-0825-4D04-AE54-BCFD40263435}" type="pres">
      <dgm:prSet presAssocID="{FE522F93-5B0B-4BEA-BCD0-BB2AD0938E0A}" presName="hierChild2" presStyleCnt="0"/>
      <dgm:spPr/>
    </dgm:pt>
  </dgm:ptLst>
  <dgm:cxnLst>
    <dgm:cxn modelId="{9F9EA101-1E8E-4D0E-A199-C1137029F073}" type="presOf" srcId="{FE522F93-5B0B-4BEA-BCD0-BB2AD0938E0A}" destId="{DA9A3CA8-3F16-4B68-9604-A95013B0552A}" srcOrd="0" destOrd="0" presId="urn:microsoft.com/office/officeart/2005/8/layout/hierarchy1"/>
    <dgm:cxn modelId="{A9757E12-E8F3-451C-9900-69AC5A9EAD01}" type="presOf" srcId="{35A99E2A-0565-4068-8777-8902AE9257AE}" destId="{FBE03B95-196A-4C87-BA15-871A2F9371AF}" srcOrd="0" destOrd="0" presId="urn:microsoft.com/office/officeart/2005/8/layout/hierarchy1"/>
    <dgm:cxn modelId="{F7480820-40C8-4EE9-950A-87A0307A6469}" srcId="{35A99E2A-0565-4068-8777-8902AE9257AE}" destId="{7BA26620-06C4-43A5-906E-382F1463C3E0}" srcOrd="0" destOrd="0" parTransId="{E01EBFCF-E42E-4935-94B8-5EB6D811483D}" sibTransId="{E10C5E79-8DB7-4E2B-AB79-52EFE367DB8C}"/>
    <dgm:cxn modelId="{F66B03D0-A1BA-4F64-962D-74EE407DBC11}" srcId="{35A99E2A-0565-4068-8777-8902AE9257AE}" destId="{FE522F93-5B0B-4BEA-BCD0-BB2AD0938E0A}" srcOrd="1" destOrd="0" parTransId="{B910CB0E-756D-431D-BCD0-862A04773BAB}" sibTransId="{FDFA1424-739D-43A4-AB19-2C78E2E5D87E}"/>
    <dgm:cxn modelId="{C3950FF7-6AAB-435B-96DC-0361810D413E}" type="presOf" srcId="{7BA26620-06C4-43A5-906E-382F1463C3E0}" destId="{E5CE9A67-51E6-4621-84FD-91FD82B053AE}" srcOrd="0" destOrd="0" presId="urn:microsoft.com/office/officeart/2005/8/layout/hierarchy1"/>
    <dgm:cxn modelId="{2EA254CA-9D34-4986-A5DC-05AD194AB99F}" type="presParOf" srcId="{FBE03B95-196A-4C87-BA15-871A2F9371AF}" destId="{9925688D-AE4B-4EBD-97E0-7FADF229BABA}" srcOrd="0" destOrd="0" presId="urn:microsoft.com/office/officeart/2005/8/layout/hierarchy1"/>
    <dgm:cxn modelId="{8A893E47-989C-46A4-8077-184B2DEDA25D}" type="presParOf" srcId="{9925688D-AE4B-4EBD-97E0-7FADF229BABA}" destId="{795ADB25-066B-4B93-B11C-49F193335C8C}" srcOrd="0" destOrd="0" presId="urn:microsoft.com/office/officeart/2005/8/layout/hierarchy1"/>
    <dgm:cxn modelId="{9F3C6428-FD55-4E5C-B098-A89F9FB0C96C}" type="presParOf" srcId="{795ADB25-066B-4B93-B11C-49F193335C8C}" destId="{141DF9F8-8100-42E4-AF9E-58ECD7900BBC}" srcOrd="0" destOrd="0" presId="urn:microsoft.com/office/officeart/2005/8/layout/hierarchy1"/>
    <dgm:cxn modelId="{053EAFCA-8E02-4B12-AB15-2B9EAB4A645E}" type="presParOf" srcId="{795ADB25-066B-4B93-B11C-49F193335C8C}" destId="{E5CE9A67-51E6-4621-84FD-91FD82B053AE}" srcOrd="1" destOrd="0" presId="urn:microsoft.com/office/officeart/2005/8/layout/hierarchy1"/>
    <dgm:cxn modelId="{08878180-9A58-400E-9F17-9DB1A01167CA}" type="presParOf" srcId="{9925688D-AE4B-4EBD-97E0-7FADF229BABA}" destId="{F22D469B-A4EA-445F-BE78-238C44ACB063}" srcOrd="1" destOrd="0" presId="urn:microsoft.com/office/officeart/2005/8/layout/hierarchy1"/>
    <dgm:cxn modelId="{22F02157-BDF4-4B1F-88D1-555C8F2AE2B4}" type="presParOf" srcId="{FBE03B95-196A-4C87-BA15-871A2F9371AF}" destId="{5A4EB660-DCC7-48ED-89C8-014DEABC5B41}" srcOrd="1" destOrd="0" presId="urn:microsoft.com/office/officeart/2005/8/layout/hierarchy1"/>
    <dgm:cxn modelId="{84F4BF7F-1A27-45E3-8B1F-91EA79695D29}" type="presParOf" srcId="{5A4EB660-DCC7-48ED-89C8-014DEABC5B41}" destId="{1EC24E22-9D60-468E-AEDE-DD0B9843B5CF}" srcOrd="0" destOrd="0" presId="urn:microsoft.com/office/officeart/2005/8/layout/hierarchy1"/>
    <dgm:cxn modelId="{56946715-1077-4E55-A514-D47CA79E69BC}" type="presParOf" srcId="{1EC24E22-9D60-468E-AEDE-DD0B9843B5CF}" destId="{DFF3A4D3-4600-4D8E-8E64-A42CA20CC46B}" srcOrd="0" destOrd="0" presId="urn:microsoft.com/office/officeart/2005/8/layout/hierarchy1"/>
    <dgm:cxn modelId="{C925D8A2-31C8-4548-9712-636355E93161}" type="presParOf" srcId="{1EC24E22-9D60-468E-AEDE-DD0B9843B5CF}" destId="{DA9A3CA8-3F16-4B68-9604-A95013B0552A}" srcOrd="1" destOrd="0" presId="urn:microsoft.com/office/officeart/2005/8/layout/hierarchy1"/>
    <dgm:cxn modelId="{24623466-CFA4-4DA6-BF92-F13422145495}" type="presParOf" srcId="{5A4EB660-DCC7-48ED-89C8-014DEABC5B41}" destId="{1529C316-0825-4D04-AE54-BCFD4026343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894748-3928-4CD8-8577-5055EE2BD19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1E77478-367A-42D5-B441-AC9FD74C849F}">
      <dgm:prSet/>
      <dgm:spPr/>
      <dgm:t>
        <a:bodyPr/>
        <a:lstStyle/>
        <a:p>
          <a:r>
            <a:rPr lang="en-US"/>
            <a:t>W^X Permissions</a:t>
          </a:r>
        </a:p>
      </dgm:t>
    </dgm:pt>
    <dgm:pt modelId="{EE66E8BC-445B-4CA3-A273-82866B3CE113}" type="parTrans" cxnId="{37E9A6BA-3DE9-4B9F-B181-75379FBF067F}">
      <dgm:prSet/>
      <dgm:spPr/>
      <dgm:t>
        <a:bodyPr/>
        <a:lstStyle/>
        <a:p>
          <a:endParaRPr lang="en-US"/>
        </a:p>
      </dgm:t>
    </dgm:pt>
    <dgm:pt modelId="{118B82B7-607F-4C3B-802B-2006BC50828D}" type="sibTrans" cxnId="{37E9A6BA-3DE9-4B9F-B181-75379FBF067F}">
      <dgm:prSet/>
      <dgm:spPr/>
      <dgm:t>
        <a:bodyPr/>
        <a:lstStyle/>
        <a:p>
          <a:endParaRPr lang="en-US"/>
        </a:p>
      </dgm:t>
    </dgm:pt>
    <dgm:pt modelId="{032B5B4F-89E1-4E64-858F-501B91743C3D}">
      <dgm:prSet/>
      <dgm:spPr/>
      <dgm:t>
        <a:bodyPr/>
        <a:lstStyle/>
        <a:p>
          <a:r>
            <a:rPr lang="en-US"/>
            <a:t>rodata</a:t>
          </a:r>
        </a:p>
      </dgm:t>
    </dgm:pt>
    <dgm:pt modelId="{9E8EC56A-15EC-4A6B-AEDA-A791B9C9F7A2}" type="parTrans" cxnId="{CDE27AA0-D005-4E24-92E3-9252AACA3ED6}">
      <dgm:prSet/>
      <dgm:spPr/>
      <dgm:t>
        <a:bodyPr/>
        <a:lstStyle/>
        <a:p>
          <a:endParaRPr lang="en-US"/>
        </a:p>
      </dgm:t>
    </dgm:pt>
    <dgm:pt modelId="{D15071AC-1184-4B33-B306-FC1014417494}" type="sibTrans" cxnId="{CDE27AA0-D005-4E24-92E3-9252AACA3ED6}">
      <dgm:prSet/>
      <dgm:spPr/>
      <dgm:t>
        <a:bodyPr/>
        <a:lstStyle/>
        <a:p>
          <a:endParaRPr lang="en-US"/>
        </a:p>
      </dgm:t>
    </dgm:pt>
    <dgm:pt modelId="{55C3C916-792E-47AA-9E59-BF4A2FA67C35}" type="pres">
      <dgm:prSet presAssocID="{8D894748-3928-4CD8-8577-5055EE2BD19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1DF808F-A490-431C-A85D-3275BE194942}" type="pres">
      <dgm:prSet presAssocID="{B1E77478-367A-42D5-B441-AC9FD74C849F}" presName="hierRoot1" presStyleCnt="0"/>
      <dgm:spPr/>
    </dgm:pt>
    <dgm:pt modelId="{42EBC657-E7FC-41CB-AA00-F319B89887D1}" type="pres">
      <dgm:prSet presAssocID="{B1E77478-367A-42D5-B441-AC9FD74C849F}" presName="composite" presStyleCnt="0"/>
      <dgm:spPr/>
    </dgm:pt>
    <dgm:pt modelId="{FFD18D13-93C4-4619-887D-73761D448AE8}" type="pres">
      <dgm:prSet presAssocID="{B1E77478-367A-42D5-B441-AC9FD74C849F}" presName="background" presStyleLbl="node0" presStyleIdx="0" presStyleCnt="2"/>
      <dgm:spPr/>
    </dgm:pt>
    <dgm:pt modelId="{3C838A29-C906-477B-93E2-B7C575F3A5DE}" type="pres">
      <dgm:prSet presAssocID="{B1E77478-367A-42D5-B441-AC9FD74C849F}" presName="text" presStyleLbl="fgAcc0" presStyleIdx="0" presStyleCnt="2">
        <dgm:presLayoutVars>
          <dgm:chPref val="3"/>
        </dgm:presLayoutVars>
      </dgm:prSet>
      <dgm:spPr/>
    </dgm:pt>
    <dgm:pt modelId="{BC4933AB-8A61-40CC-A3F5-24E88CD306A0}" type="pres">
      <dgm:prSet presAssocID="{B1E77478-367A-42D5-B441-AC9FD74C849F}" presName="hierChild2" presStyleCnt="0"/>
      <dgm:spPr/>
    </dgm:pt>
    <dgm:pt modelId="{18B0C5EA-583F-4C46-BD42-C9E03626FB64}" type="pres">
      <dgm:prSet presAssocID="{032B5B4F-89E1-4E64-858F-501B91743C3D}" presName="hierRoot1" presStyleCnt="0"/>
      <dgm:spPr/>
    </dgm:pt>
    <dgm:pt modelId="{709A3B17-6A53-4439-ACCF-05D6ADECA1AA}" type="pres">
      <dgm:prSet presAssocID="{032B5B4F-89E1-4E64-858F-501B91743C3D}" presName="composite" presStyleCnt="0"/>
      <dgm:spPr/>
    </dgm:pt>
    <dgm:pt modelId="{1C199B84-C1B5-4AC2-9E32-5732A7830C8F}" type="pres">
      <dgm:prSet presAssocID="{032B5B4F-89E1-4E64-858F-501B91743C3D}" presName="background" presStyleLbl="node0" presStyleIdx="1" presStyleCnt="2"/>
      <dgm:spPr/>
    </dgm:pt>
    <dgm:pt modelId="{0AF56407-C306-42ED-9755-1BA8E6CA9D42}" type="pres">
      <dgm:prSet presAssocID="{032B5B4F-89E1-4E64-858F-501B91743C3D}" presName="text" presStyleLbl="fgAcc0" presStyleIdx="1" presStyleCnt="2">
        <dgm:presLayoutVars>
          <dgm:chPref val="3"/>
        </dgm:presLayoutVars>
      </dgm:prSet>
      <dgm:spPr/>
    </dgm:pt>
    <dgm:pt modelId="{CBEE79F6-16EA-4F80-B075-60E0D8670F28}" type="pres">
      <dgm:prSet presAssocID="{032B5B4F-89E1-4E64-858F-501B91743C3D}" presName="hierChild2" presStyleCnt="0"/>
      <dgm:spPr/>
    </dgm:pt>
  </dgm:ptLst>
  <dgm:cxnLst>
    <dgm:cxn modelId="{4F7CFC22-ACD9-496D-BB2A-B2D23EDA772D}" type="presOf" srcId="{B1E77478-367A-42D5-B441-AC9FD74C849F}" destId="{3C838A29-C906-477B-93E2-B7C575F3A5DE}" srcOrd="0" destOrd="0" presId="urn:microsoft.com/office/officeart/2005/8/layout/hierarchy1"/>
    <dgm:cxn modelId="{CC520F2F-0A59-4FF7-AE18-4BA5523307AD}" type="presOf" srcId="{032B5B4F-89E1-4E64-858F-501B91743C3D}" destId="{0AF56407-C306-42ED-9755-1BA8E6CA9D42}" srcOrd="0" destOrd="0" presId="urn:microsoft.com/office/officeart/2005/8/layout/hierarchy1"/>
    <dgm:cxn modelId="{CDE27AA0-D005-4E24-92E3-9252AACA3ED6}" srcId="{8D894748-3928-4CD8-8577-5055EE2BD195}" destId="{032B5B4F-89E1-4E64-858F-501B91743C3D}" srcOrd="1" destOrd="0" parTransId="{9E8EC56A-15EC-4A6B-AEDA-A791B9C9F7A2}" sibTransId="{D15071AC-1184-4B33-B306-FC1014417494}"/>
    <dgm:cxn modelId="{37E9A6BA-3DE9-4B9F-B181-75379FBF067F}" srcId="{8D894748-3928-4CD8-8577-5055EE2BD195}" destId="{B1E77478-367A-42D5-B441-AC9FD74C849F}" srcOrd="0" destOrd="0" parTransId="{EE66E8BC-445B-4CA3-A273-82866B3CE113}" sibTransId="{118B82B7-607F-4C3B-802B-2006BC50828D}"/>
    <dgm:cxn modelId="{432B7FC3-148A-4DAF-87CD-4D5DB79B8394}" type="presOf" srcId="{8D894748-3928-4CD8-8577-5055EE2BD195}" destId="{55C3C916-792E-47AA-9E59-BF4A2FA67C35}" srcOrd="0" destOrd="0" presId="urn:microsoft.com/office/officeart/2005/8/layout/hierarchy1"/>
    <dgm:cxn modelId="{6D589BC2-6A36-4A62-A92E-3C6361620E8F}" type="presParOf" srcId="{55C3C916-792E-47AA-9E59-BF4A2FA67C35}" destId="{A1DF808F-A490-431C-A85D-3275BE194942}" srcOrd="0" destOrd="0" presId="urn:microsoft.com/office/officeart/2005/8/layout/hierarchy1"/>
    <dgm:cxn modelId="{BDF0C7E8-F915-4102-B07A-AF24EDFC7387}" type="presParOf" srcId="{A1DF808F-A490-431C-A85D-3275BE194942}" destId="{42EBC657-E7FC-41CB-AA00-F319B89887D1}" srcOrd="0" destOrd="0" presId="urn:microsoft.com/office/officeart/2005/8/layout/hierarchy1"/>
    <dgm:cxn modelId="{5963368B-6D8B-4690-8003-DB4766E1A9F1}" type="presParOf" srcId="{42EBC657-E7FC-41CB-AA00-F319B89887D1}" destId="{FFD18D13-93C4-4619-887D-73761D448AE8}" srcOrd="0" destOrd="0" presId="urn:microsoft.com/office/officeart/2005/8/layout/hierarchy1"/>
    <dgm:cxn modelId="{168DB9E1-EDDA-457B-B192-16B01E2F1B8C}" type="presParOf" srcId="{42EBC657-E7FC-41CB-AA00-F319B89887D1}" destId="{3C838A29-C906-477B-93E2-B7C575F3A5DE}" srcOrd="1" destOrd="0" presId="urn:microsoft.com/office/officeart/2005/8/layout/hierarchy1"/>
    <dgm:cxn modelId="{EB294D2D-8733-485B-8DFA-4B410F26D3CC}" type="presParOf" srcId="{A1DF808F-A490-431C-A85D-3275BE194942}" destId="{BC4933AB-8A61-40CC-A3F5-24E88CD306A0}" srcOrd="1" destOrd="0" presId="urn:microsoft.com/office/officeart/2005/8/layout/hierarchy1"/>
    <dgm:cxn modelId="{A29A63CE-37FB-4E86-9015-8AB9399C3C82}" type="presParOf" srcId="{55C3C916-792E-47AA-9E59-BF4A2FA67C35}" destId="{18B0C5EA-583F-4C46-BD42-C9E03626FB64}" srcOrd="1" destOrd="0" presId="urn:microsoft.com/office/officeart/2005/8/layout/hierarchy1"/>
    <dgm:cxn modelId="{7DFBDA92-77C9-4803-A94E-AC76980DA4D4}" type="presParOf" srcId="{18B0C5EA-583F-4C46-BD42-C9E03626FB64}" destId="{709A3B17-6A53-4439-ACCF-05D6ADECA1AA}" srcOrd="0" destOrd="0" presId="urn:microsoft.com/office/officeart/2005/8/layout/hierarchy1"/>
    <dgm:cxn modelId="{3778A3BC-DCDC-4304-9466-6CD57CF75D4D}" type="presParOf" srcId="{709A3B17-6A53-4439-ACCF-05D6ADECA1AA}" destId="{1C199B84-C1B5-4AC2-9E32-5732A7830C8F}" srcOrd="0" destOrd="0" presId="urn:microsoft.com/office/officeart/2005/8/layout/hierarchy1"/>
    <dgm:cxn modelId="{350494DF-1AC2-4BD0-8D10-12CF1DEBE20C}" type="presParOf" srcId="{709A3B17-6A53-4439-ACCF-05D6ADECA1AA}" destId="{0AF56407-C306-42ED-9755-1BA8E6CA9D42}" srcOrd="1" destOrd="0" presId="urn:microsoft.com/office/officeart/2005/8/layout/hierarchy1"/>
    <dgm:cxn modelId="{07F1FCDF-3792-444E-B2D0-264BE8D073B8}" type="presParOf" srcId="{18B0C5EA-583F-4C46-BD42-C9E03626FB64}" destId="{CBEE79F6-16EA-4F80-B075-60E0D8670F2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62CC69-9676-42CB-96D4-B0C3B77DDE35}">
      <dsp:nvSpPr>
        <dsp:cNvPr id="0" name=""/>
        <dsp:cNvSpPr/>
      </dsp:nvSpPr>
      <dsp:spPr>
        <a:xfrm>
          <a:off x="0" y="601"/>
          <a:ext cx="5607050" cy="140754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E93DAD-BB66-4CE4-82D2-1B44B7B436E4}">
      <dsp:nvSpPr>
        <dsp:cNvPr id="0" name=""/>
        <dsp:cNvSpPr/>
      </dsp:nvSpPr>
      <dsp:spPr>
        <a:xfrm>
          <a:off x="425781" y="317298"/>
          <a:ext cx="774148" cy="77414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741387-7E9F-45D2-81B5-FCB401CFAA06}">
      <dsp:nvSpPr>
        <dsp:cNvPr id="0" name=""/>
        <dsp:cNvSpPr/>
      </dsp:nvSpPr>
      <dsp:spPr>
        <a:xfrm>
          <a:off x="1625711" y="601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Make it harder to control a subverted flow</a:t>
          </a:r>
        </a:p>
      </dsp:txBody>
      <dsp:txXfrm>
        <a:off x="1625711" y="601"/>
        <a:ext cx="3981338" cy="1407541"/>
      </dsp:txXfrm>
    </dsp:sp>
    <dsp:sp modelId="{AA568810-0BBB-4C04-AE95-FDD38D927E51}">
      <dsp:nvSpPr>
        <dsp:cNvPr id="0" name=""/>
        <dsp:cNvSpPr/>
      </dsp:nvSpPr>
      <dsp:spPr>
        <a:xfrm>
          <a:off x="0" y="1760029"/>
          <a:ext cx="5607050" cy="140754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7C7913-D577-485A-817D-2878B2B78697}">
      <dsp:nvSpPr>
        <dsp:cNvPr id="0" name=""/>
        <dsp:cNvSpPr/>
      </dsp:nvSpPr>
      <dsp:spPr>
        <a:xfrm>
          <a:off x="425781" y="2076725"/>
          <a:ext cx="774148" cy="77414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1D0D49-B167-4513-BA85-243ED865366E}">
      <dsp:nvSpPr>
        <dsp:cNvPr id="0" name=""/>
        <dsp:cNvSpPr/>
      </dsp:nvSpPr>
      <dsp:spPr>
        <a:xfrm>
          <a:off x="1625711" y="1760029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Make taking control of the flow innocuous</a:t>
          </a:r>
        </a:p>
      </dsp:txBody>
      <dsp:txXfrm>
        <a:off x="1625711" y="1760029"/>
        <a:ext cx="3981338" cy="1407541"/>
      </dsp:txXfrm>
    </dsp:sp>
    <dsp:sp modelId="{21EFF9FD-09BC-47F6-9310-D94BF49D4CA4}">
      <dsp:nvSpPr>
        <dsp:cNvPr id="0" name=""/>
        <dsp:cNvSpPr/>
      </dsp:nvSpPr>
      <dsp:spPr>
        <a:xfrm>
          <a:off x="0" y="3519456"/>
          <a:ext cx="5607050" cy="140754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6E1B0-FBCD-4D92-954B-34ECD2B83B46}">
      <dsp:nvSpPr>
        <dsp:cNvPr id="0" name=""/>
        <dsp:cNvSpPr/>
      </dsp:nvSpPr>
      <dsp:spPr>
        <a:xfrm>
          <a:off x="425781" y="3836153"/>
          <a:ext cx="774148" cy="77414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8EB933-DAA6-4C1D-BE51-B67CE14700B2}">
      <dsp:nvSpPr>
        <dsp:cNvPr id="0" name=""/>
        <dsp:cNvSpPr/>
      </dsp:nvSpPr>
      <dsp:spPr>
        <a:xfrm>
          <a:off x="1625711" y="3519456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Make it harder to get control of the flow</a:t>
          </a:r>
        </a:p>
      </dsp:txBody>
      <dsp:txXfrm>
        <a:off x="1625711" y="3519456"/>
        <a:ext cx="3981338" cy="14075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C19E7-1D4B-41C0-823D-C3BEB8C6247E}">
      <dsp:nvSpPr>
        <dsp:cNvPr id="0" name=""/>
        <dsp:cNvSpPr/>
      </dsp:nvSpPr>
      <dsp:spPr>
        <a:xfrm>
          <a:off x="2700794" y="803168"/>
          <a:ext cx="2309862" cy="150141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Random Stack Gap</a:t>
          </a:r>
        </a:p>
      </dsp:txBody>
      <dsp:txXfrm>
        <a:off x="2774087" y="876461"/>
        <a:ext cx="2163276" cy="1354824"/>
      </dsp:txXfrm>
    </dsp:sp>
    <dsp:sp modelId="{55D354D1-C346-4713-B78C-E9D04CF4A5AB}">
      <dsp:nvSpPr>
        <dsp:cNvPr id="0" name=""/>
        <dsp:cNvSpPr/>
      </dsp:nvSpPr>
      <dsp:spPr>
        <a:xfrm>
          <a:off x="3855725" y="278799"/>
          <a:ext cx="2550148" cy="2550148"/>
        </a:xfrm>
        <a:custGeom>
          <a:avLst/>
          <a:gdLst/>
          <a:ahLst/>
          <a:cxnLst/>
          <a:rect l="0" t="0" r="0" b="0"/>
          <a:pathLst>
            <a:path>
              <a:moveTo>
                <a:pt x="256686" y="507805"/>
              </a:moveTo>
              <a:arcTo wR="1275074" hR="1275074" stAng="13019694" swAng="6360611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58B642-FC2B-4B6B-A560-9B48ABF3D2AD}">
      <dsp:nvSpPr>
        <dsp:cNvPr id="0" name=""/>
        <dsp:cNvSpPr/>
      </dsp:nvSpPr>
      <dsp:spPr>
        <a:xfrm>
          <a:off x="5250943" y="803168"/>
          <a:ext cx="2309862" cy="150141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ASLR, PIE, etc</a:t>
          </a:r>
        </a:p>
      </dsp:txBody>
      <dsp:txXfrm>
        <a:off x="5324236" y="876461"/>
        <a:ext cx="2163276" cy="1354824"/>
      </dsp:txXfrm>
    </dsp:sp>
    <dsp:sp modelId="{A483A208-765F-4481-A340-89F628E8EAC6}">
      <dsp:nvSpPr>
        <dsp:cNvPr id="0" name=""/>
        <dsp:cNvSpPr/>
      </dsp:nvSpPr>
      <dsp:spPr>
        <a:xfrm>
          <a:off x="3855725" y="278799"/>
          <a:ext cx="2550148" cy="2550148"/>
        </a:xfrm>
        <a:custGeom>
          <a:avLst/>
          <a:gdLst/>
          <a:ahLst/>
          <a:cxnLst/>
          <a:rect l="0" t="0" r="0" b="0"/>
          <a:pathLst>
            <a:path>
              <a:moveTo>
                <a:pt x="2293461" y="2042342"/>
              </a:moveTo>
              <a:arcTo wR="1275074" hR="1275074" stAng="2219694" swAng="6360611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DF9F8-8100-42E4-AF9E-58ECD7900BBC}">
      <dsp:nvSpPr>
        <dsp:cNvPr id="0" name=""/>
        <dsp:cNvSpPr/>
      </dsp:nvSpPr>
      <dsp:spPr>
        <a:xfrm>
          <a:off x="248523" y="1445"/>
          <a:ext cx="4184808" cy="26573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CE9A67-51E6-4621-84FD-91FD82B053AE}">
      <dsp:nvSpPr>
        <dsp:cNvPr id="0" name=""/>
        <dsp:cNvSpPr/>
      </dsp:nvSpPr>
      <dsp:spPr>
        <a:xfrm>
          <a:off x="713501" y="443175"/>
          <a:ext cx="4184808" cy="26573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mmap</a:t>
          </a:r>
        </a:p>
      </dsp:txBody>
      <dsp:txXfrm>
        <a:off x="791332" y="521006"/>
        <a:ext cx="4029146" cy="2501691"/>
      </dsp:txXfrm>
    </dsp:sp>
    <dsp:sp modelId="{DFF3A4D3-4600-4D8E-8E64-A42CA20CC46B}">
      <dsp:nvSpPr>
        <dsp:cNvPr id="0" name=""/>
        <dsp:cNvSpPr/>
      </dsp:nvSpPr>
      <dsp:spPr>
        <a:xfrm>
          <a:off x="5363289" y="1445"/>
          <a:ext cx="4184808" cy="26573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9A3CA8-3F16-4B68-9604-A95013B0552A}">
      <dsp:nvSpPr>
        <dsp:cNvPr id="0" name=""/>
        <dsp:cNvSpPr/>
      </dsp:nvSpPr>
      <dsp:spPr>
        <a:xfrm>
          <a:off x="5828268" y="443175"/>
          <a:ext cx="4184808" cy="26573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malloc</a:t>
          </a:r>
        </a:p>
      </dsp:txBody>
      <dsp:txXfrm>
        <a:off x="5906099" y="521006"/>
        <a:ext cx="4029146" cy="25016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D18D13-93C4-4619-887D-73761D448AE8}">
      <dsp:nvSpPr>
        <dsp:cNvPr id="0" name=""/>
        <dsp:cNvSpPr/>
      </dsp:nvSpPr>
      <dsp:spPr>
        <a:xfrm>
          <a:off x="238000" y="992"/>
          <a:ext cx="4193827" cy="26630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838A29-C906-477B-93E2-B7C575F3A5DE}">
      <dsp:nvSpPr>
        <dsp:cNvPr id="0" name=""/>
        <dsp:cNvSpPr/>
      </dsp:nvSpPr>
      <dsp:spPr>
        <a:xfrm>
          <a:off x="703981" y="443674"/>
          <a:ext cx="4193827" cy="26630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/>
            <a:t>W^X Permissions</a:t>
          </a:r>
        </a:p>
      </dsp:txBody>
      <dsp:txXfrm>
        <a:off x="781980" y="521673"/>
        <a:ext cx="4037829" cy="2507082"/>
      </dsp:txXfrm>
    </dsp:sp>
    <dsp:sp modelId="{1C199B84-C1B5-4AC2-9E32-5732A7830C8F}">
      <dsp:nvSpPr>
        <dsp:cNvPr id="0" name=""/>
        <dsp:cNvSpPr/>
      </dsp:nvSpPr>
      <dsp:spPr>
        <a:xfrm>
          <a:off x="5363790" y="992"/>
          <a:ext cx="4193827" cy="26630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56407-C306-42ED-9755-1BA8E6CA9D42}">
      <dsp:nvSpPr>
        <dsp:cNvPr id="0" name=""/>
        <dsp:cNvSpPr/>
      </dsp:nvSpPr>
      <dsp:spPr>
        <a:xfrm>
          <a:off x="5829771" y="443674"/>
          <a:ext cx="4193827" cy="26630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/>
            <a:t>rodata</a:t>
          </a:r>
        </a:p>
      </dsp:txBody>
      <dsp:txXfrm>
        <a:off x="5907770" y="521673"/>
        <a:ext cx="4037829" cy="25070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FC78A-4701-4AB1-BCE7-59EF109C5124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951A8F-77E1-4233-8717-89E4EFD6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7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30348-5F56-46F6-88A6-629678FC6D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Exploit Mitigations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8BB41-514D-415A-B20C-6553EDB8B1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CS 361S</a:t>
            </a:r>
          </a:p>
          <a:p>
            <a:r>
              <a:rPr lang="en-US" dirty="0"/>
              <a:t>Spring 2020</a:t>
            </a:r>
          </a:p>
          <a:p>
            <a:r>
              <a:rPr lang="en-US" b="1" dirty="0"/>
              <a:t>Seth James Nielson</a:t>
            </a:r>
          </a:p>
        </p:txBody>
      </p:sp>
    </p:spTree>
    <p:extLst>
      <p:ext uri="{BB962C8B-B14F-4D97-AF65-F5344CB8AC3E}">
        <p14:creationId xmlns:p14="http://schemas.microsoft.com/office/powerpoint/2010/main" val="2401036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F23A7-36C4-4406-9AD9-FE2EC5AD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n-US"/>
              <a:t>Making Violations Less Dangerous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DAD8FF-95AF-4606-9BD1-76C9E71E3E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1349139"/>
              </p:ext>
            </p:extLst>
          </p:nvPr>
        </p:nvGraphicFramePr>
        <p:xfrm>
          <a:off x="965200" y="2638425"/>
          <a:ext cx="10261600" cy="3107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4826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4EB1E-FA94-48B6-B690-092AB2FB5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W|x</a:t>
            </a:r>
            <a:r>
              <a:rPr lang="en-US" dirty="0"/>
              <a:t> Permissions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653E3-E7DF-44C5-AA22-09D9C2F61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272" y="2302270"/>
            <a:ext cx="7469455" cy="445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190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0E00-FD48-44FD-BF5B-AFDE89CBE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Executable </a:t>
            </a:r>
            <a:r>
              <a:rPr lang="en-US" dirty="0" err="1"/>
              <a:t>STacks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2C4AD8-49A9-48B3-ABA4-5022F8746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2466626"/>
            <a:ext cx="4393652" cy="36890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7B2312-0A40-4C6B-8161-1FC853A2B9BF}"/>
              </a:ext>
            </a:extLst>
          </p:cNvPr>
          <p:cNvSpPr txBox="1"/>
          <p:nvPr/>
        </p:nvSpPr>
        <p:spPr>
          <a:xfrm>
            <a:off x="8395253" y="3136612"/>
            <a:ext cx="2645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What is this?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A54CE877-AE75-4BF4-83FC-E0581A693689}"/>
              </a:ext>
            </a:extLst>
          </p:cNvPr>
          <p:cNvSpPr/>
          <p:nvPr/>
        </p:nvSpPr>
        <p:spPr>
          <a:xfrm rot="4616860">
            <a:off x="6744275" y="2593116"/>
            <a:ext cx="684830" cy="27920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14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742E2-A582-4D08-A4B4-8FA196860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Linux Trampoline?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AD196C-1C3D-4515-A14E-79BEEC02F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837" y="640078"/>
            <a:ext cx="10480325" cy="330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0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8480-D857-4012-BE6A-BEC7DCC49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Trampoline!!!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DD854-56E1-428C-9B56-F9A7BAF6F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558" y="2293075"/>
            <a:ext cx="9352881" cy="36935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65F090-0BA0-429D-924F-BBFCB4263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290" y="6126294"/>
            <a:ext cx="6351419" cy="41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67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C7187-DB2E-465A-AD1C-A1696199F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.</a:t>
            </a:r>
            <a:r>
              <a:rPr lang="en-US" dirty="0" err="1"/>
              <a:t>rodata</a:t>
            </a:r>
            <a:r>
              <a:rPr lang="en-US" dirty="0"/>
              <a:t> Segment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E06B37-5425-4DDE-8C70-41776A6D7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2266791"/>
            <a:ext cx="7799434" cy="436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878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0A56-19C5-4801-A4E6-B6ABAF0E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Blocking Exploits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0D8D50-EEB0-49C7-A658-0939A3DB7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2415540"/>
            <a:ext cx="7677856" cy="408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41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051425-64D3-4EED-99DE-47C0DB4A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Dealing With Control Flow Violations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C1F0DE-AF0E-495D-8F02-3616917AB8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8618549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641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F7B2-7475-4820-9FE3-12250FB7D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n-US"/>
              <a:t>Disrupting Exploitative Operations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A2E8AF-B5F3-45BC-9DE0-EDF3C12DFF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4173727"/>
              </p:ext>
            </p:extLst>
          </p:nvPr>
        </p:nvGraphicFramePr>
        <p:xfrm>
          <a:off x="965200" y="2638425"/>
          <a:ext cx="10261600" cy="3107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2824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8EF55-6344-4C6D-970B-F765785C9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Random Stack Gap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DA71C-2A62-4D67-9C5F-7819A1B7E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8F2291-1A07-4146-B15B-25EBE0B02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973" y="2587661"/>
            <a:ext cx="9300053" cy="397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2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668178-EDC6-4652-91CA-5BBA8AE73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ASLR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13B283D6-0784-4E44-A7B4-B3AC5FAB0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u="sng" dirty="0"/>
              <a:t>Address Space Layout Randomization</a:t>
            </a:r>
          </a:p>
          <a:p>
            <a:r>
              <a:rPr lang="en-US" dirty="0"/>
              <a:t>Subversion usually needs to know memory layout</a:t>
            </a:r>
          </a:p>
          <a:p>
            <a:r>
              <a:rPr lang="en-US" dirty="0"/>
              <a:t>General goal: make layout unpredictable</a:t>
            </a:r>
          </a:p>
        </p:txBody>
      </p:sp>
    </p:spTree>
    <p:extLst>
      <p:ext uri="{BB962C8B-B14F-4D97-AF65-F5344CB8AC3E}">
        <p14:creationId xmlns:p14="http://schemas.microsoft.com/office/powerpoint/2010/main" val="2920945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26B0C6-FC2A-4092-8B0A-A9289339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Start With Libraries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F91B2-98F9-4109-B322-E7E482A84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376" y="745162"/>
            <a:ext cx="6257544" cy="505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86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F89E9-F555-4F63-A257-A626063A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0090" y="2404872"/>
            <a:ext cx="3044952" cy="162763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600"/>
              <a:t>Add Executables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4C45D-FCB1-4B86-967A-2C9EDB637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7045" y="640080"/>
            <a:ext cx="6897625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2C4A34-762E-40DF-A8AF-0D811BC02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161" y="802767"/>
            <a:ext cx="6565392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D8A00-C706-4710-AAB2-9140E8E4E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3" r="-2" b="6935"/>
          <a:stretch/>
        </p:blipFill>
        <p:spPr>
          <a:xfrm>
            <a:off x="1113201" y="1122807"/>
            <a:ext cx="5925312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83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D9DE6-72E8-45A9-A5B5-AD5BA288C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n-US"/>
              <a:t>Finally, Dynamic Allocations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88A4FB-9AC7-4635-B377-8835AE7B4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3852304"/>
              </p:ext>
            </p:extLst>
          </p:nvPr>
        </p:nvGraphicFramePr>
        <p:xfrm>
          <a:off x="965201" y="2638425"/>
          <a:ext cx="102616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1264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434C-980D-4C76-A01C-84BE45516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ASLR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95DCE-D70F-4026-8052-1FF053AFD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5" y="2417979"/>
            <a:ext cx="4794875" cy="5240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56268D-FF60-4DCB-B90E-3EED8A755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36" y="3041339"/>
            <a:ext cx="6122789" cy="5240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FDD54A-3B9F-42F1-866D-054971AFC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135" y="3678795"/>
            <a:ext cx="3622752" cy="4371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536199-E434-47A4-A7BC-2B9DB838C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1135" y="4290852"/>
            <a:ext cx="4733583" cy="4658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6AEFEB-D85D-44C8-B4D8-9F7CC44F8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1136" y="4889973"/>
            <a:ext cx="5486081" cy="4264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73FD72-2DAE-493B-B0D0-C37C6BE7B3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1136" y="5454167"/>
            <a:ext cx="4489914" cy="3834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06CDD5-253F-4318-A812-3AE5E0EBA9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30134" y="5975361"/>
            <a:ext cx="5931731" cy="52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1544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117</Words>
  <Application>Microsoft Office PowerPoint</Application>
  <PresentationFormat>Widescreen</PresentationFormat>
  <Paragraphs>32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Gill Sans MT</vt:lpstr>
      <vt:lpstr>Parcel</vt:lpstr>
      <vt:lpstr>Exploit Mitigations</vt:lpstr>
      <vt:lpstr>Dealing With Control Flow Violations</vt:lpstr>
      <vt:lpstr>Disrupting Exploitative Operations</vt:lpstr>
      <vt:lpstr>Random Stack Gap</vt:lpstr>
      <vt:lpstr>ASLR</vt:lpstr>
      <vt:lpstr>Start With Libraries</vt:lpstr>
      <vt:lpstr>Add Executables</vt:lpstr>
      <vt:lpstr>Finally, Dynamic Allocations</vt:lpstr>
      <vt:lpstr>Limitations of ASLR</vt:lpstr>
      <vt:lpstr>Making Violations Less Dangerous</vt:lpstr>
      <vt:lpstr>W|x Permissions</vt:lpstr>
      <vt:lpstr>Executable STacks</vt:lpstr>
      <vt:lpstr>Linux Trampoline?</vt:lpstr>
      <vt:lpstr>Linux Trampoline!!!</vt:lpstr>
      <vt:lpstr>The .rodata Segment</vt:lpstr>
      <vt:lpstr>Finally, Blocking Exploits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Exploit Mitigations</dc:title>
  <dc:creator>Seth Nielson</dc:creator>
  <cp:lastModifiedBy>Seth Nielson</cp:lastModifiedBy>
  <cp:revision>2</cp:revision>
  <dcterms:created xsi:type="dcterms:W3CDTF">2020-02-03T18:23:36Z</dcterms:created>
  <dcterms:modified xsi:type="dcterms:W3CDTF">2020-02-03T18:33:33Z</dcterms:modified>
</cp:coreProperties>
</file>